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bzCA0Lgf3Y&amp;t=92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sky from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10 Lesson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6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Satellite</a:t>
            </a:r>
            <a:r>
              <a:rPr lang="en-US" dirty="0" smtClean="0"/>
              <a:t>- a body that orbits a planet</a:t>
            </a:r>
          </a:p>
          <a:p>
            <a:r>
              <a:rPr lang="en-US" b="1" u="sng" dirty="0" smtClean="0"/>
              <a:t>Planet</a:t>
            </a:r>
            <a:r>
              <a:rPr lang="en-US" dirty="0" smtClean="0"/>
              <a:t>- an object that orbits the sun, is large enough to have become rounded by its own gravity, and has cleared the area of its orbit</a:t>
            </a:r>
          </a:p>
          <a:p>
            <a:r>
              <a:rPr lang="en-US" b="1" u="sng" dirty="0" smtClean="0"/>
              <a:t>Meteor</a:t>
            </a:r>
            <a:r>
              <a:rPr lang="en-US" dirty="0" smtClean="0"/>
              <a:t>- the streak of light that is produced when a small object burns up entering the Earth’s atmosphere</a:t>
            </a:r>
          </a:p>
          <a:p>
            <a:r>
              <a:rPr lang="en-US" b="1" u="sng" dirty="0" smtClean="0"/>
              <a:t>Comet</a:t>
            </a:r>
            <a:r>
              <a:rPr lang="en-US" dirty="0" smtClean="0"/>
              <a:t>- a cold mixture of dust and ice that gives off a long trail of light as it approaches the sun</a:t>
            </a:r>
          </a:p>
          <a:p>
            <a:r>
              <a:rPr lang="en-US" b="1" u="sng" dirty="0" smtClean="0"/>
              <a:t>Star</a:t>
            </a:r>
            <a:r>
              <a:rPr lang="en-US" dirty="0" smtClean="0"/>
              <a:t>- a giant ball of hot gas, mainly composed of hydrogen and helium</a:t>
            </a:r>
          </a:p>
          <a:p>
            <a:r>
              <a:rPr lang="en-US" b="1" u="sng" dirty="0" smtClean="0"/>
              <a:t>Constellation</a:t>
            </a:r>
            <a:r>
              <a:rPr lang="en-US" dirty="0" smtClean="0"/>
              <a:t>- a pattern or group of stars that people imagined to represent a figure, animal, or object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6687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18" y="764373"/>
            <a:ext cx="10115282" cy="1293028"/>
          </a:xfrm>
        </p:spPr>
        <p:txBody>
          <a:bodyPr/>
          <a:lstStyle/>
          <a:p>
            <a:r>
              <a:rPr lang="en-US" dirty="0"/>
              <a:t>What</a:t>
            </a:r>
            <a:r>
              <a:rPr lang="en-US" dirty="0" smtClean="0"/>
              <a:t> can you see in the night sky?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89" y="4387335"/>
            <a:ext cx="6000750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429" y="1617104"/>
            <a:ext cx="3152775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4046"/>
            <a:ext cx="6715226" cy="2533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559" y="2686050"/>
            <a:ext cx="2305050" cy="4171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2629" y="5159829"/>
            <a:ext cx="1162594" cy="2743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15737" y="5434149"/>
            <a:ext cx="901337" cy="2612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15737" y="3501554"/>
            <a:ext cx="1606732" cy="2743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66960" y="1854046"/>
            <a:ext cx="2084244" cy="13724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11234" y="3056709"/>
            <a:ext cx="28477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2989" y="3317966"/>
            <a:ext cx="4399640" cy="130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2989" y="3501554"/>
            <a:ext cx="1787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17074" y="5695406"/>
            <a:ext cx="31481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11234" y="5995851"/>
            <a:ext cx="7837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097589" y="3763519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71463" y="3931920"/>
            <a:ext cx="18418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" idx="3"/>
          </p:cNvCxnSpPr>
          <p:nvPr/>
        </p:nvCxnSpPr>
        <p:spPr>
          <a:xfrm>
            <a:off x="10097589" y="4180114"/>
            <a:ext cx="1953615" cy="8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097589" y="4387335"/>
            <a:ext cx="17242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045337" y="4637314"/>
            <a:ext cx="261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71463" y="4637314"/>
            <a:ext cx="12670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20149" y="3931920"/>
            <a:ext cx="7184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15226" y="4180114"/>
            <a:ext cx="18278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715226" y="4387335"/>
            <a:ext cx="172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715226" y="4637314"/>
            <a:ext cx="16319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15226" y="4872446"/>
            <a:ext cx="6914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Constellations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4658932" cy="4024125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A </a:t>
            </a:r>
            <a:r>
              <a:rPr lang="en-US" b="1" u="sng" dirty="0" smtClean="0"/>
              <a:t>constellation </a:t>
            </a:r>
            <a:r>
              <a:rPr lang="en-US" u="sng" dirty="0" smtClean="0"/>
              <a:t>is a pattern or group of stars that people imagined to represent a figure, animal, or object</a:t>
            </a:r>
          </a:p>
          <a:p>
            <a:r>
              <a:rPr lang="en-US" dirty="0" smtClean="0"/>
              <a:t>There are 88 constellations acknowledged in Western cultures</a:t>
            </a:r>
          </a:p>
          <a:p>
            <a:r>
              <a:rPr lang="en-US" u="sng" dirty="0" smtClean="0"/>
              <a:t>Most constellations names used today come from the ancient Greeks</a:t>
            </a:r>
          </a:p>
          <a:p>
            <a:r>
              <a:rPr lang="en-US" u="sng" dirty="0" smtClean="0"/>
              <a:t>A </a:t>
            </a:r>
            <a:r>
              <a:rPr lang="en-US" b="1" u="sng" dirty="0" smtClean="0"/>
              <a:t>star chart</a:t>
            </a:r>
            <a:r>
              <a:rPr lang="en-US" u="sng" dirty="0" smtClean="0"/>
              <a:t> can help you find constellations in the night sky</a:t>
            </a:r>
          </a:p>
          <a:p>
            <a:r>
              <a:rPr lang="en-US" dirty="0">
                <a:hlinkClick r:id="rId2"/>
              </a:rPr>
              <a:t>https://www.youtube.com/watch?v=BbzCA0Lgf3Y&amp;t=92s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27" y="1696783"/>
            <a:ext cx="65532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objects in the sky appear to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STARS MOTION</a:t>
            </a:r>
          </a:p>
          <a:p>
            <a:pPr lvl="1"/>
            <a:r>
              <a:rPr lang="en-US" b="1" u="sng" dirty="0" smtClean="0"/>
              <a:t>Earth turns from west to east</a:t>
            </a:r>
            <a:r>
              <a:rPr lang="en-US" dirty="0" smtClean="0"/>
              <a:t> (just like you will!)</a:t>
            </a:r>
          </a:p>
          <a:p>
            <a:pPr lvl="1"/>
            <a:r>
              <a:rPr lang="en-US" dirty="0" smtClean="0"/>
              <a:t>Therefore, the </a:t>
            </a:r>
            <a:r>
              <a:rPr lang="en-US" b="1" u="sng" dirty="0" smtClean="0"/>
              <a:t>stars appear to move from east to west</a:t>
            </a:r>
          </a:p>
          <a:p>
            <a:r>
              <a:rPr lang="en-US" dirty="0" smtClean="0"/>
              <a:t>SEASONAL CHANGES</a:t>
            </a:r>
          </a:p>
          <a:p>
            <a:pPr lvl="1"/>
            <a:r>
              <a:rPr lang="en-US" dirty="0" smtClean="0"/>
              <a:t>The constellations and star patterns that are visible vary from season to season</a:t>
            </a:r>
          </a:p>
          <a:p>
            <a:pPr lvl="1"/>
            <a:r>
              <a:rPr lang="en-US" u="sng" dirty="0" smtClean="0"/>
              <a:t>Seasonal changes are caused by the Earth’s </a:t>
            </a:r>
            <a:r>
              <a:rPr lang="en-US" b="1" u="sng" dirty="0" smtClean="0"/>
              <a:t>orbit around the sun</a:t>
            </a:r>
          </a:p>
          <a:p>
            <a:pPr lvl="1"/>
            <a:r>
              <a:rPr lang="en-US" dirty="0" smtClean="0"/>
              <a:t>Each night, stars shift slightly to the west </a:t>
            </a:r>
          </a:p>
          <a:p>
            <a:r>
              <a:rPr lang="en-US" dirty="0" smtClean="0"/>
              <a:t>PLANETS</a:t>
            </a:r>
          </a:p>
          <a:p>
            <a:pPr lvl="1"/>
            <a:r>
              <a:rPr lang="en-US" u="sng" dirty="0" smtClean="0"/>
              <a:t>Planets appear to move against the background of </a:t>
            </a:r>
            <a:r>
              <a:rPr lang="en-US" b="1" u="sng" dirty="0" smtClean="0"/>
              <a:t>stars</a:t>
            </a:r>
          </a:p>
          <a:p>
            <a:pPr lvl="1"/>
            <a:r>
              <a:rPr lang="en-US" dirty="0" smtClean="0"/>
              <a:t>Planets appear move through a narrow band in the sky</a:t>
            </a:r>
          </a:p>
          <a:p>
            <a:pPr lvl="1"/>
            <a:r>
              <a:rPr lang="en-US" dirty="0" smtClean="0"/>
              <a:t>This band is known as the </a:t>
            </a:r>
            <a:r>
              <a:rPr lang="en-US" b="1" u="sng" dirty="0" smtClean="0"/>
              <a:t>zodiac</a:t>
            </a:r>
          </a:p>
          <a:p>
            <a:pPr lvl="1"/>
            <a:r>
              <a:rPr lang="en-US" dirty="0" smtClean="0"/>
              <a:t>Mercury, Venus, Mars, Jupiter, and Saturn are visible from Earth without a telescope</a:t>
            </a:r>
          </a:p>
        </p:txBody>
      </p:sp>
    </p:spTree>
    <p:extLst>
      <p:ext uri="{BB962C8B-B14F-4D97-AF65-F5344CB8AC3E}">
        <p14:creationId xmlns:p14="http://schemas.microsoft.com/office/powerpoint/2010/main" val="14972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637</TotalTime>
  <Words>294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The sky from earth</vt:lpstr>
      <vt:lpstr>Vocabulary</vt:lpstr>
      <vt:lpstr>What can you see in the night sky?</vt:lpstr>
      <vt:lpstr>Constellations</vt:lpstr>
      <vt:lpstr>How do objects in the sky appear to move?</vt:lpstr>
    </vt:vector>
  </TitlesOfParts>
  <Company>Ponca City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sky from earth</dc:title>
  <dc:creator>Krista Smith</dc:creator>
  <cp:lastModifiedBy>SARAH O'REAR</cp:lastModifiedBy>
  <cp:revision>11</cp:revision>
  <dcterms:created xsi:type="dcterms:W3CDTF">2019-04-07T18:47:45Z</dcterms:created>
  <dcterms:modified xsi:type="dcterms:W3CDTF">2019-04-10T02:35:11Z</dcterms:modified>
</cp:coreProperties>
</file>