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8B9EBBA-996F-894A-B54A-D6246ED52CEA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1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071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859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411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0575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3270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4811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77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9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6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2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1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8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9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3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674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85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ZhjyP3-l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Gravity &amp;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 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Force: a push or pull</a:t>
            </a:r>
          </a:p>
          <a:p>
            <a:r>
              <a:rPr lang="en-US" dirty="0" smtClean="0"/>
              <a:t>Gravity: the force that attracts all things toward each other</a:t>
            </a:r>
          </a:p>
          <a:p>
            <a:r>
              <a:rPr lang="en-US" dirty="0" smtClean="0"/>
              <a:t>Law of universal gravitation: “every object in the universe attracts every other object”</a:t>
            </a:r>
          </a:p>
          <a:p>
            <a:r>
              <a:rPr lang="en-US" dirty="0" smtClean="0"/>
              <a:t>Mass: amount of matter in an object</a:t>
            </a:r>
          </a:p>
          <a:p>
            <a:r>
              <a:rPr lang="en-US" dirty="0" smtClean="0"/>
              <a:t>Weight: the measure of the force of gravity on an object</a:t>
            </a:r>
          </a:p>
          <a:p>
            <a:r>
              <a:rPr lang="en-US" dirty="0" smtClean="0"/>
              <a:t>Inertia: the tendency of an object to resist a change in motion</a:t>
            </a:r>
          </a:p>
          <a:p>
            <a:r>
              <a:rPr lang="en-US" dirty="0" smtClean="0"/>
              <a:t>Newton’s first law of motion: “an object at rest will stay at rest and an object in motion will stay in motion with a constant speed and direction unless acted on by a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determines gravity?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keeps the Earth and the moon in  orbit? Why don’t they just fly off into space?</a:t>
            </a:r>
          </a:p>
          <a:p>
            <a:pPr lvl="1"/>
            <a:r>
              <a:rPr lang="en-US" b="1" u="sng" dirty="0" smtClean="0"/>
              <a:t>Isaac Newton </a:t>
            </a:r>
            <a:r>
              <a:rPr lang="en-US" dirty="0" smtClean="0"/>
              <a:t>was the first person to answer these questions. </a:t>
            </a:r>
          </a:p>
          <a:p>
            <a:pPr lvl="1"/>
            <a:r>
              <a:rPr lang="en-US" dirty="0" smtClean="0"/>
              <a:t>Newton realized that there must be a</a:t>
            </a:r>
            <a:r>
              <a:rPr lang="en-US" b="1" u="sng" dirty="0" smtClean="0"/>
              <a:t> force </a:t>
            </a:r>
            <a:r>
              <a:rPr lang="en-US" dirty="0" smtClean="0"/>
              <a:t>acting between Earth and the moon that kept the moon in orbit.</a:t>
            </a:r>
          </a:p>
          <a:p>
            <a:pPr lvl="1"/>
            <a:r>
              <a:rPr lang="en-US" dirty="0" smtClean="0"/>
              <a:t>What was force?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 hypothesized that the force that pulls an apple to </a:t>
            </a:r>
            <a:r>
              <a:rPr lang="en-US" smtClean="0"/>
              <a:t>the ground </a:t>
            </a:r>
            <a:r>
              <a:rPr lang="en-US" dirty="0" smtClean="0"/>
              <a:t>also pulls the moon toward Earth, keeping it in orbit. </a:t>
            </a:r>
          </a:p>
          <a:p>
            <a:r>
              <a:rPr lang="en-US" b="1" u="sng" dirty="0" smtClean="0"/>
              <a:t>The strength of the force of gravity between two objects depends on two factors: the masses of the objects and the distance between them.</a:t>
            </a:r>
          </a:p>
          <a:p>
            <a:r>
              <a:rPr lang="en-US" dirty="0" smtClean="0"/>
              <a:t>Remember, the size of the object is related to the force of gravity it has. The Earth is larger than the moon therefor the Earth has a greater gravitational force than the moon.</a:t>
            </a:r>
          </a:p>
          <a:p>
            <a:r>
              <a:rPr lang="en-US" b="1" u="sng" dirty="0" smtClean="0"/>
              <a:t>Mass doesn’t change, but an object’s weight can change depending on its location.</a:t>
            </a: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807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and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Gravity is also affected by the distance between two objects. The force of gravity decreases rapidly as distance increases. </a:t>
            </a:r>
          </a:p>
          <a:p>
            <a:r>
              <a:rPr lang="en-US" dirty="0" smtClean="0"/>
              <a:t>If the distance between two objects doubles, the force of gravity decreases to one fourth of its original value.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5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keeps objects in Orbit?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objects are constantly pulling on one another, why doesn’t the moon crash into the Earth?</a:t>
            </a:r>
          </a:p>
          <a:p>
            <a:r>
              <a:rPr lang="en-US" b="1" u="sng" dirty="0" smtClean="0"/>
              <a:t>Inertia! </a:t>
            </a:r>
          </a:p>
          <a:p>
            <a:r>
              <a:rPr lang="en-US" dirty="0" smtClean="0"/>
              <a:t>Newton stated his ideas about inertia as a scientific law. </a:t>
            </a:r>
            <a:r>
              <a:rPr lang="en-US" b="1" u="sng" dirty="0" smtClean="0"/>
              <a:t>Newton’s first law of motion. </a:t>
            </a:r>
            <a:r>
              <a:rPr lang="en-US" dirty="0" smtClean="0"/>
              <a:t>“An object at rest will stay at rest and an object in motion will stay in motion unless acted on. </a:t>
            </a:r>
          </a:p>
          <a:p>
            <a:r>
              <a:rPr lang="en-US" dirty="0" smtClean="0"/>
              <a:t>Why do Earth and the moon remain in orbit? </a:t>
            </a:r>
            <a:r>
              <a:rPr lang="en-US" b="1" u="sng" dirty="0" smtClean="0"/>
              <a:t>Newton concluded that inertia and gravity combine to keep Earth in orbit around the sun and the moon in orbit around the Earth.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  <p:pic>
        <p:nvPicPr>
          <p:cNvPr id="4" name="lZhjyP3-lM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98738" y="2271713"/>
            <a:ext cx="6434137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657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99</TotalTime>
  <Words>418</Words>
  <Application>Microsoft Office PowerPoint</Application>
  <PresentationFormat>Widescreen</PresentationFormat>
  <Paragraphs>29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Gravity &amp; Motion</vt:lpstr>
      <vt:lpstr>Vocabulary</vt:lpstr>
      <vt:lpstr>What determines gravity?</vt:lpstr>
      <vt:lpstr>Gravity continued</vt:lpstr>
      <vt:lpstr>Gravity and distance</vt:lpstr>
      <vt:lpstr>What keeps objects in Orbit?</vt:lpstr>
      <vt:lpstr>Inertia</vt:lpstr>
    </vt:vector>
  </TitlesOfParts>
  <Company>PCPS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 &amp; Motion</dc:title>
  <dc:creator>SARAH O'REAR</dc:creator>
  <cp:lastModifiedBy>SARAH O'REAR</cp:lastModifiedBy>
  <cp:revision>7</cp:revision>
  <dcterms:created xsi:type="dcterms:W3CDTF">2017-04-24T13:45:46Z</dcterms:created>
  <dcterms:modified xsi:type="dcterms:W3CDTF">2019-04-15T01:52:27Z</dcterms:modified>
</cp:coreProperties>
</file>