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CFstSMvAM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responses &amp;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 LESSON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Photoperiodism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1725603" cy="640080"/>
          </a:xfrm>
        </p:spPr>
        <p:txBody>
          <a:bodyPr/>
          <a:lstStyle/>
          <a:p>
            <a:r>
              <a:rPr lang="en-US" b="1" u="sng" dirty="0" smtClean="0"/>
              <a:t>SHORT DAY PLANTS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2274243" cy="3200400"/>
          </a:xfrm>
        </p:spPr>
        <p:txBody>
          <a:bodyPr/>
          <a:lstStyle/>
          <a:p>
            <a:r>
              <a:rPr lang="en-US" dirty="0" smtClean="0"/>
              <a:t>LONGER NIGHTS</a:t>
            </a:r>
          </a:p>
          <a:p>
            <a:r>
              <a:rPr lang="en-US" dirty="0" smtClean="0"/>
              <a:t>BLOOM IN FALL OR WINTER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962501" y="2014194"/>
            <a:ext cx="1698172" cy="640080"/>
          </a:xfrm>
        </p:spPr>
        <p:txBody>
          <a:bodyPr/>
          <a:lstStyle/>
          <a:p>
            <a:r>
              <a:rPr lang="en-US" b="1" u="sng" dirty="0" smtClean="0"/>
              <a:t>LONG DAY PLANTS</a:t>
            </a:r>
            <a:endParaRPr lang="en-US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962501" y="2755898"/>
            <a:ext cx="2377440" cy="3200400"/>
          </a:xfrm>
        </p:spPr>
        <p:txBody>
          <a:bodyPr/>
          <a:lstStyle/>
          <a:p>
            <a:r>
              <a:rPr lang="en-US" dirty="0" smtClean="0"/>
              <a:t>SHORTER NIGHTS</a:t>
            </a:r>
          </a:p>
          <a:p>
            <a:r>
              <a:rPr lang="en-US" dirty="0" smtClean="0"/>
              <a:t>BLOOM IN SPRING OR SUMMER</a:t>
            </a: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995056" y="2074334"/>
            <a:ext cx="176784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DAY NEUTRAL PLANTS</a:t>
            </a:r>
            <a:endParaRPr lang="en-US" b="1" u="sng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995056" y="2714414"/>
            <a:ext cx="2656114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PERIOD OF LIGHT DOESN’T MATTER</a:t>
            </a:r>
          </a:p>
          <a:p>
            <a:r>
              <a:rPr lang="en-US" dirty="0" smtClean="0"/>
              <a:t>CAN BLOOM ALL YEAR AROUND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9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3 stimuli that produce plant responses?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plant’s growth response toward or away from a stimulus is called </a:t>
            </a:r>
            <a:r>
              <a:rPr lang="en-US" u="sng" dirty="0" smtClean="0"/>
              <a:t>TROPISM.</a:t>
            </a:r>
          </a:p>
          <a:p>
            <a:endParaRPr lang="en-US" u="sng" dirty="0"/>
          </a:p>
          <a:p>
            <a:r>
              <a:rPr lang="en-US" dirty="0" smtClean="0"/>
              <a:t>Touch, gravity, and light are three important stimuli that trigger growth responses, or TROPISMS, in plants. </a:t>
            </a:r>
          </a:p>
          <a:p>
            <a:endParaRPr lang="en-US" dirty="0"/>
          </a:p>
          <a:p>
            <a:r>
              <a:rPr lang="en-US" dirty="0" smtClean="0"/>
              <a:t>If a plant </a:t>
            </a:r>
            <a:r>
              <a:rPr lang="en-US" u="sng" dirty="0" smtClean="0"/>
              <a:t>grows toward the stimulus</a:t>
            </a:r>
            <a:r>
              <a:rPr lang="en-US" dirty="0" smtClean="0"/>
              <a:t>, it shows a </a:t>
            </a:r>
            <a:r>
              <a:rPr lang="en-US" u="sng" dirty="0" smtClean="0"/>
              <a:t>positive tropism. </a:t>
            </a:r>
            <a:endParaRPr lang="en-US" u="sng" dirty="0"/>
          </a:p>
          <a:p>
            <a:r>
              <a:rPr lang="en-US" dirty="0" smtClean="0"/>
              <a:t>If a plant </a:t>
            </a:r>
            <a:r>
              <a:rPr lang="en-US" u="sng" dirty="0" smtClean="0"/>
              <a:t>grows away from the stimulus</a:t>
            </a:r>
            <a:r>
              <a:rPr lang="en-US" dirty="0" smtClean="0"/>
              <a:t>, it shows a </a:t>
            </a:r>
            <a:r>
              <a:rPr lang="en-US" u="sng" dirty="0" smtClean="0"/>
              <a:t>negative tropism. </a:t>
            </a:r>
          </a:p>
          <a:p>
            <a:endParaRPr lang="en-US" u="sng" dirty="0"/>
          </a:p>
          <a:p>
            <a:r>
              <a:rPr lang="en-US" u="sng" dirty="0" smtClean="0"/>
              <a:t>Away=negative</a:t>
            </a:r>
          </a:p>
          <a:p>
            <a:r>
              <a:rPr lang="en-US" u="sng" dirty="0" smtClean="0"/>
              <a:t>Towards=positive</a:t>
            </a:r>
          </a:p>
          <a:p>
            <a:endParaRPr lang="en-US" u="sng" dirty="0"/>
          </a:p>
          <a:p>
            <a:endParaRPr lang="en-US" u="sng" dirty="0"/>
          </a:p>
        </p:txBody>
      </p:sp>
      <p:sp>
        <p:nvSpPr>
          <p:cNvPr id="6" name="5-Point Star 5"/>
          <p:cNvSpPr/>
          <p:nvPr/>
        </p:nvSpPr>
        <p:spPr>
          <a:xfrm>
            <a:off x="692331" y="2939142"/>
            <a:ext cx="374469" cy="418011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Plants, Tropisms and Hormones</a:t>
            </a:r>
            <a:endParaRPr lang="en-US" dirty="0"/>
          </a:p>
        </p:txBody>
      </p:sp>
      <p:pic>
        <p:nvPicPr>
          <p:cNvPr id="4" name="pCFstSMvAM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782888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84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to touch is called </a:t>
            </a:r>
            <a:r>
              <a:rPr lang="en-US" u="sng" dirty="0" err="1" smtClean="0"/>
              <a:t>thigmotropism</a:t>
            </a:r>
            <a:r>
              <a:rPr lang="en-US" u="sng" dirty="0" smtClean="0"/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Ex: vines climbing a trellis (positive because toward the thing they touch)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Response to gravity is called </a:t>
            </a:r>
            <a:r>
              <a:rPr lang="en-US" u="sng" dirty="0" err="1" smtClean="0"/>
              <a:t>gravitropism</a:t>
            </a:r>
            <a:r>
              <a:rPr lang="en-US" u="sng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Ex: roots growing down (positive because down toward gravity)</a:t>
            </a:r>
          </a:p>
          <a:p>
            <a:pPr lvl="1"/>
            <a:r>
              <a:rPr lang="en-US" dirty="0" smtClean="0"/>
              <a:t>Ex of negative: stems (negative because they grow up, away from gravity)</a:t>
            </a:r>
          </a:p>
          <a:p>
            <a:pPr lvl="1"/>
            <a:endParaRPr lang="en-US" dirty="0"/>
          </a:p>
          <a:p>
            <a:r>
              <a:rPr lang="en-US" dirty="0" smtClean="0"/>
              <a:t>Response to light is called </a:t>
            </a:r>
            <a:r>
              <a:rPr lang="en-US" u="sng" dirty="0" smtClean="0"/>
              <a:t>phototropism.</a:t>
            </a:r>
          </a:p>
          <a:p>
            <a:pPr lvl="1"/>
            <a:r>
              <a:rPr lang="en-US" dirty="0" smtClean="0"/>
              <a:t>Ex: plants growing toward the sun (positive because toward the light)</a:t>
            </a:r>
          </a:p>
        </p:txBody>
      </p:sp>
    </p:spTree>
    <p:extLst>
      <p:ext uri="{BB962C8B-B14F-4D97-AF65-F5344CB8AC3E}">
        <p14:creationId xmlns:p14="http://schemas.microsoft.com/office/powerpoint/2010/main" val="30865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plants respond to things?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are able to respond to stimuli because they produce </a:t>
            </a:r>
            <a:r>
              <a:rPr lang="en-US" u="sng" dirty="0" smtClean="0"/>
              <a:t>hormones.</a:t>
            </a:r>
          </a:p>
          <a:p>
            <a:pPr lvl="1"/>
            <a:r>
              <a:rPr lang="en-US" b="1" dirty="0" smtClean="0"/>
              <a:t>Hormones</a:t>
            </a:r>
            <a:r>
              <a:rPr lang="en-US" dirty="0" smtClean="0"/>
              <a:t> are</a:t>
            </a:r>
            <a:r>
              <a:rPr lang="en-US" i="1" dirty="0" smtClean="0"/>
              <a:t> chemicals </a:t>
            </a:r>
            <a:r>
              <a:rPr lang="en-US" dirty="0" smtClean="0"/>
              <a:t>that affect how the plant grows and develops.</a:t>
            </a:r>
          </a:p>
          <a:p>
            <a:pPr lvl="1"/>
            <a:endParaRPr lang="en-US" dirty="0"/>
          </a:p>
          <a:p>
            <a:r>
              <a:rPr lang="en-US" u="sng" dirty="0" smtClean="0"/>
              <a:t>Auxin</a:t>
            </a:r>
            <a:r>
              <a:rPr lang="en-US" dirty="0" smtClean="0"/>
              <a:t> is an important hormone that speeds up the rate at which a plant’s cells grow and controls a plants response to light.</a:t>
            </a:r>
          </a:p>
          <a:p>
            <a:pPr lvl="1"/>
            <a:r>
              <a:rPr lang="en-US" dirty="0" smtClean="0"/>
              <a:t>Auxin helps the side of the plant with LESS sunlight.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Go to page 146 in your book, looking at the image, identify the side of the plant with </a:t>
            </a:r>
            <a:r>
              <a:rPr lang="en-US" u="sng" dirty="0" smtClean="0"/>
              <a:t>MORE AUXIN </a:t>
            </a:r>
            <a:r>
              <a:rPr lang="en-US" dirty="0" smtClean="0"/>
              <a:t>and the side with </a:t>
            </a:r>
            <a:r>
              <a:rPr lang="en-US" u="sng" dirty="0" smtClean="0"/>
              <a:t>LESS AUXIN.</a:t>
            </a:r>
          </a:p>
          <a:p>
            <a:pPr marL="0" indent="0">
              <a:buNone/>
            </a:pPr>
            <a:r>
              <a:rPr lang="en-US" dirty="0" smtClean="0"/>
              <a:t>Also, complete the assess your understanding. Refer back to your notes.  </a:t>
            </a:r>
          </a:p>
        </p:txBody>
      </p:sp>
    </p:spTree>
    <p:extLst>
      <p:ext uri="{BB962C8B-B14F-4D97-AF65-F5344CB8AC3E}">
        <p14:creationId xmlns:p14="http://schemas.microsoft.com/office/powerpoint/2010/main" val="18375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plants respond to seasonal changes?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darkness a plant receives determines the time of flowering in many plants.</a:t>
            </a:r>
          </a:p>
          <a:p>
            <a:endParaRPr lang="en-US" dirty="0"/>
          </a:p>
          <a:p>
            <a:r>
              <a:rPr lang="en-US" dirty="0" smtClean="0"/>
              <a:t>This response to the length of night and day is called </a:t>
            </a:r>
            <a:r>
              <a:rPr lang="en-US" u="sng" dirty="0" err="1" smtClean="0"/>
              <a:t>photoperiodism</a:t>
            </a:r>
            <a:r>
              <a:rPr lang="en-US" u="sng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Plants respond differently to the length of nights. Some plants will only bloom when the nights last a certain length of time. This is called </a:t>
            </a:r>
            <a:r>
              <a:rPr lang="en-US" u="sng" dirty="0" smtClean="0"/>
              <a:t>critical night length.</a:t>
            </a:r>
          </a:p>
          <a:p>
            <a:endParaRPr lang="en-US" u="sng" dirty="0"/>
          </a:p>
          <a:p>
            <a:r>
              <a:rPr lang="en-US" u="sng" dirty="0" smtClean="0"/>
              <a:t>Critical night length </a:t>
            </a:r>
            <a:r>
              <a:rPr lang="en-US" dirty="0" smtClean="0"/>
              <a:t>is the number of </a:t>
            </a:r>
            <a:r>
              <a:rPr lang="en-US" b="1" dirty="0" smtClean="0"/>
              <a:t>hours of darkness that determines </a:t>
            </a:r>
            <a:r>
              <a:rPr lang="en-US" dirty="0" smtClean="0"/>
              <a:t>whether or not a </a:t>
            </a:r>
            <a:r>
              <a:rPr lang="en-US" b="1" dirty="0" smtClean="0"/>
              <a:t>plant will flower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692331" y="2103120"/>
            <a:ext cx="374469" cy="418011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6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dormancy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winter draws near, many plants prepare to go into a state of </a:t>
            </a:r>
            <a:r>
              <a:rPr lang="en-US" u="sng" dirty="0" smtClean="0"/>
              <a:t>dormancy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Dormancy </a:t>
            </a:r>
            <a:r>
              <a:rPr lang="en-US" dirty="0" smtClean="0"/>
              <a:t>is a period when an organism’s </a:t>
            </a:r>
            <a:r>
              <a:rPr lang="en-US" b="1" dirty="0" smtClean="0"/>
              <a:t>growth or activity stops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Dormancy helps plants survive freezing temperatures and the lack of liquid water. </a:t>
            </a:r>
          </a:p>
          <a:p>
            <a:endParaRPr lang="en-US" dirty="0"/>
          </a:p>
          <a:p>
            <a:r>
              <a:rPr lang="en-US" dirty="0" smtClean="0"/>
              <a:t>With trees, the first visible change is that the leaves begin to turn color. </a:t>
            </a:r>
          </a:p>
          <a:p>
            <a:r>
              <a:rPr lang="en-US" dirty="0" smtClean="0"/>
              <a:t>Cooler weather and shorter days cause the leaves to stop making chlorophyll. </a:t>
            </a:r>
          </a:p>
          <a:p>
            <a:endParaRPr lang="en-US" dirty="0"/>
          </a:p>
          <a:p>
            <a:r>
              <a:rPr lang="en-US" dirty="0" smtClean="0"/>
              <a:t>When the leaves fall to the ground, the tree is ready for winter. </a:t>
            </a:r>
          </a:p>
          <a:p>
            <a:r>
              <a:rPr lang="en-US" dirty="0" smtClean="0"/>
              <a:t>Assessment </a:t>
            </a:r>
            <a:r>
              <a:rPr lang="en-US" dirty="0" err="1" smtClean="0"/>
              <a:t>pg</a:t>
            </a:r>
            <a:r>
              <a:rPr lang="en-US" dirty="0" smtClean="0"/>
              <a:t> 149 apply it pg. 148</a:t>
            </a:r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692331" y="3200400"/>
            <a:ext cx="374469" cy="418011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8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plants response toward or away from stimulus called?</a:t>
            </a:r>
          </a:p>
          <a:p>
            <a:endParaRPr lang="en-US" dirty="0"/>
          </a:p>
          <a:p>
            <a:r>
              <a:rPr lang="en-US" dirty="0" smtClean="0"/>
              <a:t>What does it mean by positive and negative tropism?</a:t>
            </a:r>
          </a:p>
          <a:p>
            <a:endParaRPr lang="en-US" dirty="0"/>
          </a:p>
          <a:p>
            <a:r>
              <a:rPr lang="en-US" dirty="0" smtClean="0"/>
              <a:t>What are 3 important stimuli in which plants show tropisms?</a:t>
            </a:r>
          </a:p>
          <a:p>
            <a:endParaRPr lang="en-US" dirty="0"/>
          </a:p>
          <a:p>
            <a:r>
              <a:rPr lang="en-US" dirty="0" smtClean="0"/>
              <a:t>What is a hormone?</a:t>
            </a:r>
          </a:p>
          <a:p>
            <a:endParaRPr lang="en-US" dirty="0"/>
          </a:p>
          <a:p>
            <a:r>
              <a:rPr lang="en-US" dirty="0" smtClean="0"/>
              <a:t>What environmental factor triggers plants to flower?</a:t>
            </a:r>
          </a:p>
          <a:p>
            <a:endParaRPr lang="en-US" dirty="0"/>
          </a:p>
          <a:p>
            <a:r>
              <a:rPr lang="en-US" dirty="0" smtClean="0"/>
              <a:t>What is dormancy?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48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Make a compare/contrast table of the types of </a:t>
            </a:r>
            <a:r>
              <a:rPr lang="en-US" sz="2000" dirty="0" err="1" smtClean="0"/>
              <a:t>photoperiodism</a:t>
            </a:r>
            <a:r>
              <a:rPr lang="en-US" sz="2000" dirty="0" smtClean="0"/>
              <a:t> in plants.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5846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90</TotalTime>
  <Words>558</Words>
  <Application>Microsoft Office PowerPoint</Application>
  <PresentationFormat>Widescreen</PresentationFormat>
  <Paragraphs>75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Savon</vt:lpstr>
      <vt:lpstr>Plant responses &amp; growth</vt:lpstr>
      <vt:lpstr>What are the 3 stimuli that produce plant responses?</vt:lpstr>
      <vt:lpstr>Plants, Tropisms and Hormones</vt:lpstr>
      <vt:lpstr>Responses  </vt:lpstr>
      <vt:lpstr>Why do plants respond to things?</vt:lpstr>
      <vt:lpstr>How do plants respond to seasonal changes? </vt:lpstr>
      <vt:lpstr>Winter dormancy </vt:lpstr>
      <vt:lpstr>Review </vt:lpstr>
      <vt:lpstr>Create </vt:lpstr>
      <vt:lpstr>Photoperiodism</vt:lpstr>
    </vt:vector>
  </TitlesOfParts>
  <Company>PCPS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responses &amp; growth</dc:title>
  <dc:creator>SARAH O'REAR</dc:creator>
  <cp:lastModifiedBy>SARAH O'REAR</cp:lastModifiedBy>
  <cp:revision>11</cp:revision>
  <dcterms:created xsi:type="dcterms:W3CDTF">2016-12-13T01:00:42Z</dcterms:created>
  <dcterms:modified xsi:type="dcterms:W3CDTF">2016-12-13T02:30:52Z</dcterms:modified>
</cp:coreProperties>
</file>